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D2EF3-31D6-460E-8CFF-7A555EE72FD3}" v="10" dt="2023-07-29T20:38:49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 Baajour (hbaajour)" userId="631cab1e-43af-4027-bd24-994cb583b9ed" providerId="ADAL" clId="{EFFD2EF3-31D6-460E-8CFF-7A555EE72FD3}"/>
    <pc:docChg chg="undo custSel addSld modSld">
      <pc:chgData name="Hadi Baajour (hbaajour)" userId="631cab1e-43af-4027-bd24-994cb583b9ed" providerId="ADAL" clId="{EFFD2EF3-31D6-460E-8CFF-7A555EE72FD3}" dt="2023-08-01T19:34:51.808" v="702" actId="20577"/>
      <pc:docMkLst>
        <pc:docMk/>
      </pc:docMkLst>
      <pc:sldChg chg="modSp mod">
        <pc:chgData name="Hadi Baajour (hbaajour)" userId="631cab1e-43af-4027-bd24-994cb583b9ed" providerId="ADAL" clId="{EFFD2EF3-31D6-460E-8CFF-7A555EE72FD3}" dt="2023-07-29T23:06:13.901" v="324" actId="20577"/>
        <pc:sldMkLst>
          <pc:docMk/>
          <pc:sldMk cId="122013231" sldId="262"/>
        </pc:sldMkLst>
        <pc:spChg chg="mod">
          <ac:chgData name="Hadi Baajour (hbaajour)" userId="631cab1e-43af-4027-bd24-994cb583b9ed" providerId="ADAL" clId="{EFFD2EF3-31D6-460E-8CFF-7A555EE72FD3}" dt="2023-07-29T23:06:13.901" v="324" actId="20577"/>
          <ac:spMkLst>
            <pc:docMk/>
            <pc:sldMk cId="122013231" sldId="262"/>
            <ac:spMk id="3" creationId="{66A39335-43AC-79E4-EF10-61135774EE61}"/>
          </ac:spMkLst>
        </pc:spChg>
      </pc:sldChg>
      <pc:sldChg chg="addSp delSp modSp new mod modTransition setBg">
        <pc:chgData name="Hadi Baajour (hbaajour)" userId="631cab1e-43af-4027-bd24-994cb583b9ed" providerId="ADAL" clId="{EFFD2EF3-31D6-460E-8CFF-7A555EE72FD3}" dt="2023-07-31T18:23:41.429" v="613" actId="20577"/>
        <pc:sldMkLst>
          <pc:docMk/>
          <pc:sldMk cId="3262036431" sldId="264"/>
        </pc:sldMkLst>
        <pc:spChg chg="mod ord">
          <ac:chgData name="Hadi Baajour (hbaajour)" userId="631cab1e-43af-4027-bd24-994cb583b9ed" providerId="ADAL" clId="{EFFD2EF3-31D6-460E-8CFF-7A555EE72FD3}" dt="2023-07-29T20:36:47.367" v="135" actId="404"/>
          <ac:spMkLst>
            <pc:docMk/>
            <pc:sldMk cId="3262036431" sldId="264"/>
            <ac:spMk id="2" creationId="{E548DFF3-FF95-9463-E277-1124EF41E462}"/>
          </ac:spMkLst>
        </pc:spChg>
        <pc:spChg chg="del">
          <ac:chgData name="Hadi Baajour (hbaajour)" userId="631cab1e-43af-4027-bd24-994cb583b9ed" providerId="ADAL" clId="{EFFD2EF3-31D6-460E-8CFF-7A555EE72FD3}" dt="2023-07-29T20:34:18.014" v="90"/>
          <ac:spMkLst>
            <pc:docMk/>
            <pc:sldMk cId="3262036431" sldId="264"/>
            <ac:spMk id="3" creationId="{A1A576D2-EE39-7D59-64BC-62479BD293F5}"/>
          </ac:spMkLst>
        </pc:spChg>
        <pc:spChg chg="mod ord">
          <ac:chgData name="Hadi Baajour (hbaajour)" userId="631cab1e-43af-4027-bd24-994cb583b9ed" providerId="ADAL" clId="{EFFD2EF3-31D6-460E-8CFF-7A555EE72FD3}" dt="2023-07-31T18:23:41.429" v="613" actId="20577"/>
          <ac:spMkLst>
            <pc:docMk/>
            <pc:sldMk cId="3262036431" sldId="264"/>
            <ac:spMk id="4" creationId="{2D357E47-9A44-764F-D5F6-A30410C8A1E6}"/>
          </ac:spMkLst>
        </pc:spChg>
        <pc:spChg chg="add del">
          <ac:chgData name="Hadi Baajour (hbaajour)" userId="631cab1e-43af-4027-bd24-994cb583b9ed" providerId="ADAL" clId="{EFFD2EF3-31D6-460E-8CFF-7A555EE72FD3}" dt="2023-07-29T20:34:34.050" v="92" actId="26606"/>
          <ac:spMkLst>
            <pc:docMk/>
            <pc:sldMk cId="3262036431" sldId="264"/>
            <ac:spMk id="3079" creationId="{3AFE8227-C443-417B-BA91-520EB1EF4559}"/>
          </ac:spMkLst>
        </pc:spChg>
        <pc:spChg chg="add del">
          <ac:chgData name="Hadi Baajour (hbaajour)" userId="631cab1e-43af-4027-bd24-994cb583b9ed" providerId="ADAL" clId="{EFFD2EF3-31D6-460E-8CFF-7A555EE72FD3}" dt="2023-07-29T20:34:34.050" v="92" actId="26606"/>
          <ac:spMkLst>
            <pc:docMk/>
            <pc:sldMk cId="3262036431" sldId="264"/>
            <ac:spMk id="3081" creationId="{907741FC-B544-4A6E-B831-6789D042333D}"/>
          </ac:spMkLst>
        </pc:spChg>
        <pc:spChg chg="add del">
          <ac:chgData name="Hadi Baajour (hbaajour)" userId="631cab1e-43af-4027-bd24-994cb583b9ed" providerId="ADAL" clId="{EFFD2EF3-31D6-460E-8CFF-7A555EE72FD3}" dt="2023-07-29T20:34:34.050" v="92" actId="26606"/>
          <ac:spMkLst>
            <pc:docMk/>
            <pc:sldMk cId="3262036431" sldId="264"/>
            <ac:spMk id="3083" creationId="{3F0BE7ED-7814-4273-B18A-F26CC0380380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5" creationId="{7A5F0580-5EE9-419F-96EE-B6529EF6E7D0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6" creationId="{21A75659-5A6F-4F77-9679-678A00B9D8DC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7" creationId="{E30A3A45-140E-431E-AED0-07EF836310B3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8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090" creationId="{3AFE8227-C443-417B-BA91-520EB1EF4559}"/>
          </ac:spMkLst>
        </pc:spChg>
        <pc:spChg chg="add del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091" creationId="{907741FC-B544-4A6E-B831-6789D042333D}"/>
          </ac:spMkLst>
        </pc:spChg>
        <pc:spChg chg="add del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092" creationId="{3F0BE7ED-7814-4273-B18A-F26CC0380380}"/>
          </ac:spMkLst>
        </pc:spChg>
        <pc:spChg chg="add del">
          <ac:chgData name="Hadi Baajour (hbaajour)" userId="631cab1e-43af-4027-bd24-994cb583b9ed" providerId="ADAL" clId="{EFFD2EF3-31D6-460E-8CFF-7A555EE72FD3}" dt="2023-07-29T20:36:13.081" v="117" actId="26606"/>
          <ac:spMkLst>
            <pc:docMk/>
            <pc:sldMk cId="3262036431" sldId="264"/>
            <ac:spMk id="3097" creationId="{E8A8EAB8-D2FF-444D-B34B-7D32F106AD0E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3" creationId="{7A5F0580-5EE9-419F-96EE-B6529EF6E7D0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4" creationId="{9AA72BD9-2C5A-4EDC-931F-5AA08EACA0F3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5" creationId="{DD3981AC-7B61-4947-BCF3-F7AA7FA385B9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6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08" creationId="{21A75659-5A6F-4F77-9679-678A00B9D8DC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09" creationId="{E30A3A45-140E-431E-AED0-07EF836310B3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10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11" creationId="{7A5F0580-5EE9-419F-96EE-B6529EF6E7D0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3" creationId="{9AA72BD9-2C5A-4EDC-931F-5AA08EACA0F3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4" creationId="{DD3981AC-7B61-4947-BCF3-F7AA7FA385B9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5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6" creationId="{7A5F0580-5EE9-419F-96EE-B6529EF6E7D0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18" creationId="{21A75659-5A6F-4F77-9679-678A00B9D8DC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19" creationId="{E30A3A45-140E-431E-AED0-07EF836310B3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20" creationId="{55D4142C-5077-457F-A6AD-3FECFDB39685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21" creationId="{7A5F0580-5EE9-419F-96EE-B6529EF6E7D0}"/>
          </ac:spMkLst>
        </pc:spChg>
        <pc:picChg chg="add mod ord">
          <ac:chgData name="Hadi Baajour (hbaajour)" userId="631cab1e-43af-4027-bd24-994cb583b9ed" providerId="ADAL" clId="{EFFD2EF3-31D6-460E-8CFF-7A555EE72FD3}" dt="2023-07-29T20:36:21.273" v="124" actId="26606"/>
          <ac:picMkLst>
            <pc:docMk/>
            <pc:sldMk cId="3262036431" sldId="264"/>
            <ac:picMk id="3074" creationId="{2C463A61-D21E-50E6-63C6-526748D19462}"/>
          </ac:picMkLst>
        </pc:picChg>
        <pc:cxnChg chg="add del">
          <ac:chgData name="Hadi Baajour (hbaajour)" userId="631cab1e-43af-4027-bd24-994cb583b9ed" providerId="ADAL" clId="{EFFD2EF3-31D6-460E-8CFF-7A555EE72FD3}" dt="2023-07-29T20:36:13.081" v="117" actId="26606"/>
          <ac:cxnSpMkLst>
            <pc:docMk/>
            <pc:sldMk cId="3262036431" sldId="264"/>
            <ac:cxnSpMk id="3099" creationId="{EEA38897-7BA3-4408-8083-3235339C4A60}"/>
          </ac:cxnSpMkLst>
        </pc:cxnChg>
        <pc:cxnChg chg="add del">
          <ac:chgData name="Hadi Baajour (hbaajour)" userId="631cab1e-43af-4027-bd24-994cb583b9ed" providerId="ADAL" clId="{EFFD2EF3-31D6-460E-8CFF-7A555EE72FD3}" dt="2023-07-29T20:36:13.081" v="117" actId="26606"/>
          <ac:cxnSpMkLst>
            <pc:docMk/>
            <pc:sldMk cId="3262036431" sldId="264"/>
            <ac:cxnSpMk id="3101" creationId="{F11AD06B-AB20-4097-8606-5DA00DBACE88}"/>
          </ac:cxnSpMkLst>
        </pc:cxnChg>
      </pc:sldChg>
      <pc:sldChg chg="addSp delSp modSp new mod modTransition setBg">
        <pc:chgData name="Hadi Baajour (hbaajour)" userId="631cab1e-43af-4027-bd24-994cb583b9ed" providerId="ADAL" clId="{EFFD2EF3-31D6-460E-8CFF-7A555EE72FD3}" dt="2023-07-29T20:38:49.715" v="182"/>
        <pc:sldMkLst>
          <pc:docMk/>
          <pc:sldMk cId="3469660702" sldId="265"/>
        </pc:sldMkLst>
        <pc:spChg chg="mod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2" creationId="{91DBAAEC-E092-2E13-2D07-28CB826BCB4D}"/>
          </ac:spMkLst>
        </pc:spChg>
        <pc:spChg chg="del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3" creationId="{3EE6BF80-2342-9408-3A70-C2391D996B71}"/>
          </ac:spMkLst>
        </pc:spChg>
        <pc:spChg chg="add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8" creationId="{FB5B0058-AF13-4859-B429-4EDDE2A26F7F}"/>
          </ac:spMkLst>
        </pc:spChg>
        <pc:spChg chg="add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10" creationId="{81BD432D-FAB3-4B5D-BF27-4DA7C75B3238}"/>
          </ac:spMkLst>
        </pc:spChg>
        <pc:cxnChg chg="add">
          <ac:chgData name="Hadi Baajour (hbaajour)" userId="631cab1e-43af-4027-bd24-994cb583b9ed" providerId="ADAL" clId="{EFFD2EF3-31D6-460E-8CFF-7A555EE72FD3}" dt="2023-07-29T20:38:13.270" v="177" actId="26606"/>
          <ac:cxnSpMkLst>
            <pc:docMk/>
            <pc:sldMk cId="3469660702" sldId="265"/>
            <ac:cxnSpMk id="12" creationId="{E6D6B450-4278-45B8-88C7-C061710E3C7E}"/>
          </ac:cxnSpMkLst>
        </pc:cxnChg>
        <pc:cxnChg chg="add">
          <ac:chgData name="Hadi Baajour (hbaajour)" userId="631cab1e-43af-4027-bd24-994cb583b9ed" providerId="ADAL" clId="{EFFD2EF3-31D6-460E-8CFF-7A555EE72FD3}" dt="2023-07-29T20:38:13.270" v="177" actId="26606"/>
          <ac:cxnSpMkLst>
            <pc:docMk/>
            <pc:sldMk cId="3469660702" sldId="265"/>
            <ac:cxnSpMk id="14" creationId="{74234A4C-A256-4139-A5F4-27078F0D6796}"/>
          </ac:cxnSpMkLst>
        </pc:cxnChg>
      </pc:sldChg>
      <pc:sldChg chg="modSp new mod">
        <pc:chgData name="Hadi Baajour (hbaajour)" userId="631cab1e-43af-4027-bd24-994cb583b9ed" providerId="ADAL" clId="{EFFD2EF3-31D6-460E-8CFF-7A555EE72FD3}" dt="2023-07-29T23:05:47.763" v="269" actId="5793"/>
        <pc:sldMkLst>
          <pc:docMk/>
          <pc:sldMk cId="3856962627" sldId="266"/>
        </pc:sldMkLst>
        <pc:spChg chg="mod">
          <ac:chgData name="Hadi Baajour (hbaajour)" userId="631cab1e-43af-4027-bd24-994cb583b9ed" providerId="ADAL" clId="{EFFD2EF3-31D6-460E-8CFF-7A555EE72FD3}" dt="2023-07-29T23:05:47.763" v="269" actId="5793"/>
          <ac:spMkLst>
            <pc:docMk/>
            <pc:sldMk cId="3856962627" sldId="266"/>
            <ac:spMk id="2" creationId="{E5BFE9F9-4E45-5524-0C5B-62085B73AD19}"/>
          </ac:spMkLst>
        </pc:spChg>
      </pc:sldChg>
      <pc:sldChg chg="modSp new mod">
        <pc:chgData name="Hadi Baajour (hbaajour)" userId="631cab1e-43af-4027-bd24-994cb583b9ed" providerId="ADAL" clId="{EFFD2EF3-31D6-460E-8CFF-7A555EE72FD3}" dt="2023-08-01T19:34:51.808" v="702" actId="20577"/>
        <pc:sldMkLst>
          <pc:docMk/>
          <pc:sldMk cId="1363509726" sldId="267"/>
        </pc:sldMkLst>
        <pc:spChg chg="mod">
          <ac:chgData name="Hadi Baajour (hbaajour)" userId="631cab1e-43af-4027-bd24-994cb583b9ed" providerId="ADAL" clId="{EFFD2EF3-31D6-460E-8CFF-7A555EE72FD3}" dt="2023-07-29T23:06:39.857" v="390" actId="20577"/>
          <ac:spMkLst>
            <pc:docMk/>
            <pc:sldMk cId="1363509726" sldId="267"/>
            <ac:spMk id="2" creationId="{031D9FF3-9260-2EB6-33EE-30CE2B395FBB}"/>
          </ac:spMkLst>
        </pc:spChg>
        <pc:spChg chg="mod">
          <ac:chgData name="Hadi Baajour (hbaajour)" userId="631cab1e-43af-4027-bd24-994cb583b9ed" providerId="ADAL" clId="{EFFD2EF3-31D6-460E-8CFF-7A555EE72FD3}" dt="2023-08-01T19:34:51.808" v="702" actId="20577"/>
          <ac:spMkLst>
            <pc:docMk/>
            <pc:sldMk cId="1363509726" sldId="267"/>
            <ac:spMk id="3" creationId="{F331EA9D-9AEF-EDA2-ED47-E5D69B4B74AB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2EB64-A120-4816-946D-F5294F6CBE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747A55-3358-493F-9EE9-2838097F588D}">
      <dgm:prSet/>
      <dgm:spPr/>
      <dgm:t>
        <a:bodyPr/>
        <a:lstStyle/>
        <a:p>
          <a:r>
            <a:rPr lang="en-US" b="1"/>
            <a:t>B.S. Computer Science</a:t>
          </a:r>
          <a:endParaRPr lang="en-US"/>
        </a:p>
      </dgm:t>
    </dgm:pt>
    <dgm:pt modelId="{D52A667D-4C42-4767-A6E3-31BD4F06B3CE}" type="parTrans" cxnId="{EA4A0A1A-067F-4C4B-8A35-C3BCDF65AECA}">
      <dgm:prSet/>
      <dgm:spPr/>
      <dgm:t>
        <a:bodyPr/>
        <a:lstStyle/>
        <a:p>
          <a:endParaRPr lang="en-US"/>
        </a:p>
      </dgm:t>
    </dgm:pt>
    <dgm:pt modelId="{0B7791D8-7116-4D0C-92B2-143FC1D8BE63}" type="sibTrans" cxnId="{EA4A0A1A-067F-4C4B-8A35-C3BCDF65AECA}">
      <dgm:prSet/>
      <dgm:spPr/>
      <dgm:t>
        <a:bodyPr/>
        <a:lstStyle/>
        <a:p>
          <a:endParaRPr lang="en-US"/>
        </a:p>
      </dgm:t>
    </dgm:pt>
    <dgm:pt modelId="{BC9005FD-251A-4E0E-A972-F81137E6D7B8}">
      <dgm:prSet/>
      <dgm:spPr/>
      <dgm:t>
        <a:bodyPr/>
        <a:lstStyle/>
        <a:p>
          <a:r>
            <a:rPr lang="en-US" b="1"/>
            <a:t>University of Florida</a:t>
          </a:r>
          <a:endParaRPr lang="en-US"/>
        </a:p>
      </dgm:t>
    </dgm:pt>
    <dgm:pt modelId="{CAE11C56-7DCF-47F4-ABC0-27EF1CB244AB}" type="parTrans" cxnId="{1FA078D0-9F96-4DFA-BAC8-B6221B72D512}">
      <dgm:prSet/>
      <dgm:spPr/>
      <dgm:t>
        <a:bodyPr/>
        <a:lstStyle/>
        <a:p>
          <a:endParaRPr lang="en-US"/>
        </a:p>
      </dgm:t>
    </dgm:pt>
    <dgm:pt modelId="{71288078-8960-45BA-8950-2D6928BC76E7}" type="sibTrans" cxnId="{1FA078D0-9F96-4DFA-BAC8-B6221B72D512}">
      <dgm:prSet/>
      <dgm:spPr/>
      <dgm:t>
        <a:bodyPr/>
        <a:lstStyle/>
        <a:p>
          <a:endParaRPr lang="en-US"/>
        </a:p>
      </dgm:t>
    </dgm:pt>
    <dgm:pt modelId="{36AFB0E3-C41D-4A66-B8E6-1C52DBBAD87D}">
      <dgm:prSet/>
      <dgm:spPr/>
      <dgm:t>
        <a:bodyPr/>
        <a:lstStyle/>
        <a:p>
          <a:r>
            <a:rPr lang="en-US" b="1"/>
            <a:t>Incoming Senior</a:t>
          </a:r>
          <a:endParaRPr lang="en-US"/>
        </a:p>
      </dgm:t>
    </dgm:pt>
    <dgm:pt modelId="{A2822648-E4AC-4320-8240-0F79F91BC4AB}" type="parTrans" cxnId="{A871DB5D-594D-4545-9FC3-66101C10C653}">
      <dgm:prSet/>
      <dgm:spPr/>
      <dgm:t>
        <a:bodyPr/>
        <a:lstStyle/>
        <a:p>
          <a:endParaRPr lang="en-US"/>
        </a:p>
      </dgm:t>
    </dgm:pt>
    <dgm:pt modelId="{D56A269F-B6A4-4803-A0D8-03F1F3AAC1BB}" type="sibTrans" cxnId="{A871DB5D-594D-4545-9FC3-66101C10C653}">
      <dgm:prSet/>
      <dgm:spPr/>
      <dgm:t>
        <a:bodyPr/>
        <a:lstStyle/>
        <a:p>
          <a:endParaRPr lang="en-US"/>
        </a:p>
      </dgm:t>
    </dgm:pt>
    <dgm:pt modelId="{2235E5F8-9F63-4EB6-8D3F-386D3955FD6A}" type="pres">
      <dgm:prSet presAssocID="{9BE2EB64-A120-4816-946D-F5294F6CBE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42501A-AAC1-48D1-8173-197B8C20FDB0}" type="pres">
      <dgm:prSet presAssocID="{BB747A55-3358-493F-9EE9-2838097F588D}" presName="hierRoot1" presStyleCnt="0"/>
      <dgm:spPr/>
    </dgm:pt>
    <dgm:pt modelId="{A263A0AD-FB9B-4D3A-BFCE-3867EAB4FCB2}" type="pres">
      <dgm:prSet presAssocID="{BB747A55-3358-493F-9EE9-2838097F588D}" presName="composite" presStyleCnt="0"/>
      <dgm:spPr/>
    </dgm:pt>
    <dgm:pt modelId="{847BF0E1-F8F8-400A-BBEC-7170FB0C439F}" type="pres">
      <dgm:prSet presAssocID="{BB747A55-3358-493F-9EE9-2838097F588D}" presName="background" presStyleLbl="node0" presStyleIdx="0" presStyleCnt="3"/>
      <dgm:spPr/>
    </dgm:pt>
    <dgm:pt modelId="{DA0003BE-4CA2-48F2-ACB3-0D396CEF1C46}" type="pres">
      <dgm:prSet presAssocID="{BB747A55-3358-493F-9EE9-2838097F588D}" presName="text" presStyleLbl="fgAcc0" presStyleIdx="0" presStyleCnt="3">
        <dgm:presLayoutVars>
          <dgm:chPref val="3"/>
        </dgm:presLayoutVars>
      </dgm:prSet>
      <dgm:spPr/>
    </dgm:pt>
    <dgm:pt modelId="{203547B2-FD4D-4B93-976F-C3E13C283E86}" type="pres">
      <dgm:prSet presAssocID="{BB747A55-3358-493F-9EE9-2838097F588D}" presName="hierChild2" presStyleCnt="0"/>
      <dgm:spPr/>
    </dgm:pt>
    <dgm:pt modelId="{F782668C-2851-4674-9BFB-2816E89D2FBF}" type="pres">
      <dgm:prSet presAssocID="{BC9005FD-251A-4E0E-A972-F81137E6D7B8}" presName="hierRoot1" presStyleCnt="0"/>
      <dgm:spPr/>
    </dgm:pt>
    <dgm:pt modelId="{FEA7151B-3CBF-4A43-87E1-D11106BAE372}" type="pres">
      <dgm:prSet presAssocID="{BC9005FD-251A-4E0E-A972-F81137E6D7B8}" presName="composite" presStyleCnt="0"/>
      <dgm:spPr/>
    </dgm:pt>
    <dgm:pt modelId="{4EC0149B-3626-4D3C-8EA4-A74FA781379B}" type="pres">
      <dgm:prSet presAssocID="{BC9005FD-251A-4E0E-A972-F81137E6D7B8}" presName="background" presStyleLbl="node0" presStyleIdx="1" presStyleCnt="3"/>
      <dgm:spPr/>
    </dgm:pt>
    <dgm:pt modelId="{43564EEF-4325-4070-A738-E6D240B5CB9A}" type="pres">
      <dgm:prSet presAssocID="{BC9005FD-251A-4E0E-A972-F81137E6D7B8}" presName="text" presStyleLbl="fgAcc0" presStyleIdx="1" presStyleCnt="3">
        <dgm:presLayoutVars>
          <dgm:chPref val="3"/>
        </dgm:presLayoutVars>
      </dgm:prSet>
      <dgm:spPr/>
    </dgm:pt>
    <dgm:pt modelId="{C58DEE2C-F814-4A99-ACE0-2CC2F8C99367}" type="pres">
      <dgm:prSet presAssocID="{BC9005FD-251A-4E0E-A972-F81137E6D7B8}" presName="hierChild2" presStyleCnt="0"/>
      <dgm:spPr/>
    </dgm:pt>
    <dgm:pt modelId="{B23ECE67-5303-4CC1-9C7D-8215C7DC4D56}" type="pres">
      <dgm:prSet presAssocID="{36AFB0E3-C41D-4A66-B8E6-1C52DBBAD87D}" presName="hierRoot1" presStyleCnt="0"/>
      <dgm:spPr/>
    </dgm:pt>
    <dgm:pt modelId="{65A7B6A7-A116-4639-BB7A-4A40C77838A0}" type="pres">
      <dgm:prSet presAssocID="{36AFB0E3-C41D-4A66-B8E6-1C52DBBAD87D}" presName="composite" presStyleCnt="0"/>
      <dgm:spPr/>
    </dgm:pt>
    <dgm:pt modelId="{D2E532CC-ABC8-4A52-A310-C25443299860}" type="pres">
      <dgm:prSet presAssocID="{36AFB0E3-C41D-4A66-B8E6-1C52DBBAD87D}" presName="background" presStyleLbl="node0" presStyleIdx="2" presStyleCnt="3"/>
      <dgm:spPr/>
    </dgm:pt>
    <dgm:pt modelId="{F0B46C2F-7C97-4704-B0D4-73D423565EF9}" type="pres">
      <dgm:prSet presAssocID="{36AFB0E3-C41D-4A66-B8E6-1C52DBBAD87D}" presName="text" presStyleLbl="fgAcc0" presStyleIdx="2" presStyleCnt="3">
        <dgm:presLayoutVars>
          <dgm:chPref val="3"/>
        </dgm:presLayoutVars>
      </dgm:prSet>
      <dgm:spPr/>
    </dgm:pt>
    <dgm:pt modelId="{E8D07C04-DC53-4234-942C-45BE123384C9}" type="pres">
      <dgm:prSet presAssocID="{36AFB0E3-C41D-4A66-B8E6-1C52DBBAD87D}" presName="hierChild2" presStyleCnt="0"/>
      <dgm:spPr/>
    </dgm:pt>
  </dgm:ptLst>
  <dgm:cxnLst>
    <dgm:cxn modelId="{014CFC14-6E1E-4324-B83F-5F6B7AA5B6C3}" type="presOf" srcId="{36AFB0E3-C41D-4A66-B8E6-1C52DBBAD87D}" destId="{F0B46C2F-7C97-4704-B0D4-73D423565EF9}" srcOrd="0" destOrd="0" presId="urn:microsoft.com/office/officeart/2005/8/layout/hierarchy1"/>
    <dgm:cxn modelId="{EA4A0A1A-067F-4C4B-8A35-C3BCDF65AECA}" srcId="{9BE2EB64-A120-4816-946D-F5294F6CBEC6}" destId="{BB747A55-3358-493F-9EE9-2838097F588D}" srcOrd="0" destOrd="0" parTransId="{D52A667D-4C42-4767-A6E3-31BD4F06B3CE}" sibTransId="{0B7791D8-7116-4D0C-92B2-143FC1D8BE63}"/>
    <dgm:cxn modelId="{A871DB5D-594D-4545-9FC3-66101C10C653}" srcId="{9BE2EB64-A120-4816-946D-F5294F6CBEC6}" destId="{36AFB0E3-C41D-4A66-B8E6-1C52DBBAD87D}" srcOrd="2" destOrd="0" parTransId="{A2822648-E4AC-4320-8240-0F79F91BC4AB}" sibTransId="{D56A269F-B6A4-4803-A0D8-03F1F3AAC1BB}"/>
    <dgm:cxn modelId="{B6288144-3B02-45CA-B990-03FF388ED781}" type="presOf" srcId="{BC9005FD-251A-4E0E-A972-F81137E6D7B8}" destId="{43564EEF-4325-4070-A738-E6D240B5CB9A}" srcOrd="0" destOrd="0" presId="urn:microsoft.com/office/officeart/2005/8/layout/hierarchy1"/>
    <dgm:cxn modelId="{73755D49-B3F0-4DA2-AE89-D46B59A015F4}" type="presOf" srcId="{9BE2EB64-A120-4816-946D-F5294F6CBEC6}" destId="{2235E5F8-9F63-4EB6-8D3F-386D3955FD6A}" srcOrd="0" destOrd="0" presId="urn:microsoft.com/office/officeart/2005/8/layout/hierarchy1"/>
    <dgm:cxn modelId="{1FA078D0-9F96-4DFA-BAC8-B6221B72D512}" srcId="{9BE2EB64-A120-4816-946D-F5294F6CBEC6}" destId="{BC9005FD-251A-4E0E-A972-F81137E6D7B8}" srcOrd="1" destOrd="0" parTransId="{CAE11C56-7DCF-47F4-ABC0-27EF1CB244AB}" sibTransId="{71288078-8960-45BA-8950-2D6928BC76E7}"/>
    <dgm:cxn modelId="{146D3BDC-C385-41CD-A986-74521BEA335F}" type="presOf" srcId="{BB747A55-3358-493F-9EE9-2838097F588D}" destId="{DA0003BE-4CA2-48F2-ACB3-0D396CEF1C46}" srcOrd="0" destOrd="0" presId="urn:microsoft.com/office/officeart/2005/8/layout/hierarchy1"/>
    <dgm:cxn modelId="{D80AB0DF-499C-4CCF-8FF3-4CD8E10FEA3D}" type="presParOf" srcId="{2235E5F8-9F63-4EB6-8D3F-386D3955FD6A}" destId="{B942501A-AAC1-48D1-8173-197B8C20FDB0}" srcOrd="0" destOrd="0" presId="urn:microsoft.com/office/officeart/2005/8/layout/hierarchy1"/>
    <dgm:cxn modelId="{87248E30-4C02-4C5F-BD6C-F2E3EB245931}" type="presParOf" srcId="{B942501A-AAC1-48D1-8173-197B8C20FDB0}" destId="{A263A0AD-FB9B-4D3A-BFCE-3867EAB4FCB2}" srcOrd="0" destOrd="0" presId="urn:microsoft.com/office/officeart/2005/8/layout/hierarchy1"/>
    <dgm:cxn modelId="{BC0D1A96-6BD9-4678-ABBE-C7655BB73A44}" type="presParOf" srcId="{A263A0AD-FB9B-4D3A-BFCE-3867EAB4FCB2}" destId="{847BF0E1-F8F8-400A-BBEC-7170FB0C439F}" srcOrd="0" destOrd="0" presId="urn:microsoft.com/office/officeart/2005/8/layout/hierarchy1"/>
    <dgm:cxn modelId="{C33157DE-D528-4A6D-A99D-607EFCAA0F0A}" type="presParOf" srcId="{A263A0AD-FB9B-4D3A-BFCE-3867EAB4FCB2}" destId="{DA0003BE-4CA2-48F2-ACB3-0D396CEF1C46}" srcOrd="1" destOrd="0" presId="urn:microsoft.com/office/officeart/2005/8/layout/hierarchy1"/>
    <dgm:cxn modelId="{E4C9CFC0-48DA-4164-AB0D-FA00B0857BAA}" type="presParOf" srcId="{B942501A-AAC1-48D1-8173-197B8C20FDB0}" destId="{203547B2-FD4D-4B93-976F-C3E13C283E86}" srcOrd="1" destOrd="0" presId="urn:microsoft.com/office/officeart/2005/8/layout/hierarchy1"/>
    <dgm:cxn modelId="{F7B9F674-21C7-4A06-B6AB-6C6893D5C256}" type="presParOf" srcId="{2235E5F8-9F63-4EB6-8D3F-386D3955FD6A}" destId="{F782668C-2851-4674-9BFB-2816E89D2FBF}" srcOrd="1" destOrd="0" presId="urn:microsoft.com/office/officeart/2005/8/layout/hierarchy1"/>
    <dgm:cxn modelId="{39F834D7-527E-49F8-9A68-B19AA740095B}" type="presParOf" srcId="{F782668C-2851-4674-9BFB-2816E89D2FBF}" destId="{FEA7151B-3CBF-4A43-87E1-D11106BAE372}" srcOrd="0" destOrd="0" presId="urn:microsoft.com/office/officeart/2005/8/layout/hierarchy1"/>
    <dgm:cxn modelId="{C1C17674-E673-4FBB-9051-01E653CA7B85}" type="presParOf" srcId="{FEA7151B-3CBF-4A43-87E1-D11106BAE372}" destId="{4EC0149B-3626-4D3C-8EA4-A74FA781379B}" srcOrd="0" destOrd="0" presId="urn:microsoft.com/office/officeart/2005/8/layout/hierarchy1"/>
    <dgm:cxn modelId="{4E59956D-16C7-4526-BF56-968B5C325076}" type="presParOf" srcId="{FEA7151B-3CBF-4A43-87E1-D11106BAE372}" destId="{43564EEF-4325-4070-A738-E6D240B5CB9A}" srcOrd="1" destOrd="0" presId="urn:microsoft.com/office/officeart/2005/8/layout/hierarchy1"/>
    <dgm:cxn modelId="{83DD3946-29A6-4273-A59D-E3E1C9924EAF}" type="presParOf" srcId="{F782668C-2851-4674-9BFB-2816E89D2FBF}" destId="{C58DEE2C-F814-4A99-ACE0-2CC2F8C99367}" srcOrd="1" destOrd="0" presId="urn:microsoft.com/office/officeart/2005/8/layout/hierarchy1"/>
    <dgm:cxn modelId="{035F1E06-E986-429B-A20A-4666E4E5E38D}" type="presParOf" srcId="{2235E5F8-9F63-4EB6-8D3F-386D3955FD6A}" destId="{B23ECE67-5303-4CC1-9C7D-8215C7DC4D56}" srcOrd="2" destOrd="0" presId="urn:microsoft.com/office/officeart/2005/8/layout/hierarchy1"/>
    <dgm:cxn modelId="{D200D941-A6E9-4F92-841A-E703554BC94E}" type="presParOf" srcId="{B23ECE67-5303-4CC1-9C7D-8215C7DC4D56}" destId="{65A7B6A7-A116-4639-BB7A-4A40C77838A0}" srcOrd="0" destOrd="0" presId="urn:microsoft.com/office/officeart/2005/8/layout/hierarchy1"/>
    <dgm:cxn modelId="{9B513263-BECD-437F-B98B-6FFE5521C39F}" type="presParOf" srcId="{65A7B6A7-A116-4639-BB7A-4A40C77838A0}" destId="{D2E532CC-ABC8-4A52-A310-C25443299860}" srcOrd="0" destOrd="0" presId="urn:microsoft.com/office/officeart/2005/8/layout/hierarchy1"/>
    <dgm:cxn modelId="{6CA9E92A-937D-454F-BCDA-A0559D854499}" type="presParOf" srcId="{65A7B6A7-A116-4639-BB7A-4A40C77838A0}" destId="{F0B46C2F-7C97-4704-B0D4-73D423565EF9}" srcOrd="1" destOrd="0" presId="urn:microsoft.com/office/officeart/2005/8/layout/hierarchy1"/>
    <dgm:cxn modelId="{85B8A6D7-80B7-437D-B62B-892DA77D5BAF}" type="presParOf" srcId="{B23ECE67-5303-4CC1-9C7D-8215C7DC4D56}" destId="{E8D07C04-DC53-4234-942C-45BE123384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0E9480-0144-481E-804E-F2EA23244EB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3316A-49E7-47E3-A9C3-ACA1A26110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Jira Automated Help Desk Password Reset Feature</a:t>
          </a:r>
        </a:p>
      </dgm:t>
    </dgm:pt>
    <dgm:pt modelId="{919017EE-6D8A-4F32-B07B-B5864435C976}" type="parTrans" cxnId="{460ACCFA-54B2-4DD9-AE06-11B27E56DCA7}">
      <dgm:prSet/>
      <dgm:spPr/>
      <dgm:t>
        <a:bodyPr/>
        <a:lstStyle/>
        <a:p>
          <a:endParaRPr lang="en-US"/>
        </a:p>
      </dgm:t>
    </dgm:pt>
    <dgm:pt modelId="{BFDC5C04-692E-48FC-B67D-1A993BECFFBC}" type="sibTrans" cxnId="{460ACCFA-54B2-4DD9-AE06-11B27E56DCA7}">
      <dgm:prSet/>
      <dgm:spPr/>
      <dgm:t>
        <a:bodyPr/>
        <a:lstStyle/>
        <a:p>
          <a:endParaRPr lang="en-US"/>
        </a:p>
      </dgm:t>
    </dgm:pt>
    <dgm:pt modelId="{6D9C66F9-5F22-4F93-8AAF-D05DDCF861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Field Behavior Script for CEC ID</a:t>
          </a:r>
        </a:p>
      </dgm:t>
    </dgm:pt>
    <dgm:pt modelId="{41314396-946A-4A48-A4E2-1CB0C96B446D}" type="parTrans" cxnId="{CB889F20-AD14-4DFD-AEAB-CB1FF57ACECD}">
      <dgm:prSet/>
      <dgm:spPr/>
      <dgm:t>
        <a:bodyPr/>
        <a:lstStyle/>
        <a:p>
          <a:endParaRPr lang="en-US"/>
        </a:p>
      </dgm:t>
    </dgm:pt>
    <dgm:pt modelId="{2AB75DBB-D793-4959-BD07-6F5C951DB381}" type="sibTrans" cxnId="{CB889F20-AD14-4DFD-AEAB-CB1FF57ACECD}">
      <dgm:prSet/>
      <dgm:spPr/>
      <dgm:t>
        <a:bodyPr/>
        <a:lstStyle/>
        <a:p>
          <a:endParaRPr lang="en-US"/>
        </a:p>
      </dgm:t>
    </dgm:pt>
    <dgm:pt modelId="{5F34F081-9CC6-4DBD-A28A-1724D8BC4C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CATC CEC/Engineering Lead Lookup Listener Update</a:t>
          </a:r>
        </a:p>
      </dgm:t>
    </dgm:pt>
    <dgm:pt modelId="{1E72B867-3230-471F-8189-B9A73FAA35F6}" type="parTrans" cxnId="{EE5EF910-2C0E-46C2-902E-B39453049803}">
      <dgm:prSet/>
      <dgm:spPr/>
      <dgm:t>
        <a:bodyPr/>
        <a:lstStyle/>
        <a:p>
          <a:endParaRPr lang="en-US"/>
        </a:p>
      </dgm:t>
    </dgm:pt>
    <dgm:pt modelId="{4442A61F-BBB6-4374-B762-BFBCBF52C112}" type="sibTrans" cxnId="{EE5EF910-2C0E-46C2-902E-B39453049803}">
      <dgm:prSet/>
      <dgm:spPr/>
      <dgm:t>
        <a:bodyPr/>
        <a:lstStyle/>
        <a:p>
          <a:endParaRPr lang="en-US"/>
        </a:p>
      </dgm:t>
    </dgm:pt>
    <dgm:pt modelId="{360D0127-5E24-4F9D-AFCF-445558C462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XSRF Token for PTT Notification Webhook</a:t>
          </a:r>
        </a:p>
      </dgm:t>
    </dgm:pt>
    <dgm:pt modelId="{884D7961-B172-4D07-A9D0-A11DCB91DCD9}" type="parTrans" cxnId="{32B8CFF7-210C-4CA3-8990-9E69C19CC908}">
      <dgm:prSet/>
      <dgm:spPr/>
      <dgm:t>
        <a:bodyPr/>
        <a:lstStyle/>
        <a:p>
          <a:endParaRPr lang="en-US"/>
        </a:p>
      </dgm:t>
    </dgm:pt>
    <dgm:pt modelId="{21DACB9D-28E1-4582-BE60-14D2F69B6455}" type="sibTrans" cxnId="{32B8CFF7-210C-4CA3-8990-9E69C19CC908}">
      <dgm:prSet/>
      <dgm:spPr/>
      <dgm:t>
        <a:bodyPr/>
        <a:lstStyle/>
        <a:p>
          <a:endParaRPr lang="en-US"/>
        </a:p>
      </dgm:t>
    </dgm:pt>
    <dgm:pt modelId="{9A9FA6D9-A9EB-452A-BE62-580EDD915F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 Status Reason Prediction Model</a:t>
          </a:r>
        </a:p>
      </dgm:t>
    </dgm:pt>
    <dgm:pt modelId="{B10171EA-6444-471D-806D-C7DA0D628F3D}" type="parTrans" cxnId="{5B56D744-6595-42D6-93E0-D27155EA8749}">
      <dgm:prSet/>
      <dgm:spPr/>
      <dgm:t>
        <a:bodyPr/>
        <a:lstStyle/>
        <a:p>
          <a:endParaRPr lang="en-US"/>
        </a:p>
      </dgm:t>
    </dgm:pt>
    <dgm:pt modelId="{841EB02F-7AC2-4EF3-80DF-724872FC955D}" type="sibTrans" cxnId="{5B56D744-6595-42D6-93E0-D27155EA8749}">
      <dgm:prSet/>
      <dgm:spPr/>
      <dgm:t>
        <a:bodyPr/>
        <a:lstStyle/>
        <a:p>
          <a:endParaRPr lang="en-US"/>
        </a:p>
      </dgm:t>
    </dgm:pt>
    <dgm:pt modelId="{BA709B94-D571-4CD3-ADF2-41F92DEA2019}" type="pres">
      <dgm:prSet presAssocID="{E10E9480-0144-481E-804E-F2EA23244EBB}" presName="root" presStyleCnt="0">
        <dgm:presLayoutVars>
          <dgm:dir/>
          <dgm:resizeHandles val="exact"/>
        </dgm:presLayoutVars>
      </dgm:prSet>
      <dgm:spPr/>
    </dgm:pt>
    <dgm:pt modelId="{0F404958-FB73-44C1-9B85-EC2C6F25AEC0}" type="pres">
      <dgm:prSet presAssocID="{2113316A-49E7-47E3-A9C3-ACA1A26110B9}" presName="compNode" presStyleCnt="0"/>
      <dgm:spPr/>
    </dgm:pt>
    <dgm:pt modelId="{4106F159-7BA4-40DB-8223-488ABE2DC9B8}" type="pres">
      <dgm:prSet presAssocID="{2113316A-49E7-47E3-A9C3-ACA1A26110B9}" presName="bgRect" presStyleLbl="bgShp" presStyleIdx="0" presStyleCnt="5"/>
      <dgm:spPr/>
    </dgm:pt>
    <dgm:pt modelId="{91EBCB4C-9AF1-4632-ABCD-91F33FDE8A51}" type="pres">
      <dgm:prSet presAssocID="{2113316A-49E7-47E3-A9C3-ACA1A26110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98470C7-4E56-478F-B772-3119CECFFCAA}" type="pres">
      <dgm:prSet presAssocID="{2113316A-49E7-47E3-A9C3-ACA1A26110B9}" presName="spaceRect" presStyleCnt="0"/>
      <dgm:spPr/>
    </dgm:pt>
    <dgm:pt modelId="{94702137-E7E5-46D7-94BC-67F01B54198B}" type="pres">
      <dgm:prSet presAssocID="{2113316A-49E7-47E3-A9C3-ACA1A26110B9}" presName="parTx" presStyleLbl="revTx" presStyleIdx="0" presStyleCnt="5">
        <dgm:presLayoutVars>
          <dgm:chMax val="0"/>
          <dgm:chPref val="0"/>
        </dgm:presLayoutVars>
      </dgm:prSet>
      <dgm:spPr/>
    </dgm:pt>
    <dgm:pt modelId="{58814C64-63B8-4FD2-980F-5B2FC5C39339}" type="pres">
      <dgm:prSet presAssocID="{BFDC5C04-692E-48FC-B67D-1A993BECFFBC}" presName="sibTrans" presStyleCnt="0"/>
      <dgm:spPr/>
    </dgm:pt>
    <dgm:pt modelId="{81B411A4-3D9A-4D7A-B4A9-9AD38CB86924}" type="pres">
      <dgm:prSet presAssocID="{6D9C66F9-5F22-4F93-8AAF-D05DDCF86132}" presName="compNode" presStyleCnt="0"/>
      <dgm:spPr/>
    </dgm:pt>
    <dgm:pt modelId="{5CDF9ADE-BE38-4C6D-84A3-373C593BAADA}" type="pres">
      <dgm:prSet presAssocID="{6D9C66F9-5F22-4F93-8AAF-D05DDCF86132}" presName="bgRect" presStyleLbl="bgShp" presStyleIdx="1" presStyleCnt="5"/>
      <dgm:spPr/>
    </dgm:pt>
    <dgm:pt modelId="{EF499E85-3315-4A4F-AD04-7A2911D9FB74}" type="pres">
      <dgm:prSet presAssocID="{6D9C66F9-5F22-4F93-8AAF-D05DDCF861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3C7BEF8-5ADA-4660-AB53-9F073855213D}" type="pres">
      <dgm:prSet presAssocID="{6D9C66F9-5F22-4F93-8AAF-D05DDCF86132}" presName="spaceRect" presStyleCnt="0"/>
      <dgm:spPr/>
    </dgm:pt>
    <dgm:pt modelId="{85C24935-265A-48F3-9E23-8C691289267A}" type="pres">
      <dgm:prSet presAssocID="{6D9C66F9-5F22-4F93-8AAF-D05DDCF86132}" presName="parTx" presStyleLbl="revTx" presStyleIdx="1" presStyleCnt="5">
        <dgm:presLayoutVars>
          <dgm:chMax val="0"/>
          <dgm:chPref val="0"/>
        </dgm:presLayoutVars>
      </dgm:prSet>
      <dgm:spPr/>
    </dgm:pt>
    <dgm:pt modelId="{C4E39EFA-7B4F-46EC-9BCB-CE0A206C6B52}" type="pres">
      <dgm:prSet presAssocID="{2AB75DBB-D793-4959-BD07-6F5C951DB381}" presName="sibTrans" presStyleCnt="0"/>
      <dgm:spPr/>
    </dgm:pt>
    <dgm:pt modelId="{D8DB01FB-2372-466C-BF99-DAD882264D71}" type="pres">
      <dgm:prSet presAssocID="{5F34F081-9CC6-4DBD-A28A-1724D8BC4CB3}" presName="compNode" presStyleCnt="0"/>
      <dgm:spPr/>
    </dgm:pt>
    <dgm:pt modelId="{ABE8459A-441D-4BC4-951C-C54686B47155}" type="pres">
      <dgm:prSet presAssocID="{5F34F081-9CC6-4DBD-A28A-1724D8BC4CB3}" presName="bgRect" presStyleLbl="bgShp" presStyleIdx="2" presStyleCnt="5"/>
      <dgm:spPr/>
    </dgm:pt>
    <dgm:pt modelId="{805A0D65-C29E-4073-A11C-D84EE4F0A566}" type="pres">
      <dgm:prSet presAssocID="{5F34F081-9CC6-4DBD-A28A-1724D8BC4C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3714936-5B33-4355-B701-9FF1DE9C74BF}" type="pres">
      <dgm:prSet presAssocID="{5F34F081-9CC6-4DBD-A28A-1724D8BC4CB3}" presName="spaceRect" presStyleCnt="0"/>
      <dgm:spPr/>
    </dgm:pt>
    <dgm:pt modelId="{752158F6-CA4C-49E1-9C96-26AB4BC223B9}" type="pres">
      <dgm:prSet presAssocID="{5F34F081-9CC6-4DBD-A28A-1724D8BC4CB3}" presName="parTx" presStyleLbl="revTx" presStyleIdx="2" presStyleCnt="5">
        <dgm:presLayoutVars>
          <dgm:chMax val="0"/>
          <dgm:chPref val="0"/>
        </dgm:presLayoutVars>
      </dgm:prSet>
      <dgm:spPr/>
    </dgm:pt>
    <dgm:pt modelId="{B294FF4F-656E-40C8-9E5E-16D6D082EA56}" type="pres">
      <dgm:prSet presAssocID="{4442A61F-BBB6-4374-B762-BFBCBF52C112}" presName="sibTrans" presStyleCnt="0"/>
      <dgm:spPr/>
    </dgm:pt>
    <dgm:pt modelId="{C5EEEA1B-270D-4A09-AEA5-B1629BD9D091}" type="pres">
      <dgm:prSet presAssocID="{360D0127-5E24-4F9D-AFCF-445558C46265}" presName="compNode" presStyleCnt="0"/>
      <dgm:spPr/>
    </dgm:pt>
    <dgm:pt modelId="{56B1D11F-3908-4600-85B4-6F618C3AF57C}" type="pres">
      <dgm:prSet presAssocID="{360D0127-5E24-4F9D-AFCF-445558C46265}" presName="bgRect" presStyleLbl="bgShp" presStyleIdx="3" presStyleCnt="5"/>
      <dgm:spPr/>
    </dgm:pt>
    <dgm:pt modelId="{DC86DA95-EE10-40AD-8072-2AD703CA6EF6}" type="pres">
      <dgm:prSet presAssocID="{360D0127-5E24-4F9D-AFCF-445558C4626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5DC272B-29C7-4702-96D8-FE266B69BE51}" type="pres">
      <dgm:prSet presAssocID="{360D0127-5E24-4F9D-AFCF-445558C46265}" presName="spaceRect" presStyleCnt="0"/>
      <dgm:spPr/>
    </dgm:pt>
    <dgm:pt modelId="{1E896B7A-A99B-41D2-A589-53DFE0140923}" type="pres">
      <dgm:prSet presAssocID="{360D0127-5E24-4F9D-AFCF-445558C46265}" presName="parTx" presStyleLbl="revTx" presStyleIdx="3" presStyleCnt="5">
        <dgm:presLayoutVars>
          <dgm:chMax val="0"/>
          <dgm:chPref val="0"/>
        </dgm:presLayoutVars>
      </dgm:prSet>
      <dgm:spPr/>
    </dgm:pt>
    <dgm:pt modelId="{73A4122D-78D2-4B43-A743-CB821D83F029}" type="pres">
      <dgm:prSet presAssocID="{21DACB9D-28E1-4582-BE60-14D2F69B6455}" presName="sibTrans" presStyleCnt="0"/>
      <dgm:spPr/>
    </dgm:pt>
    <dgm:pt modelId="{35B28934-3B89-44C9-8A79-9579CFFC4A17}" type="pres">
      <dgm:prSet presAssocID="{9A9FA6D9-A9EB-452A-BE62-580EDD915F63}" presName="compNode" presStyleCnt="0"/>
      <dgm:spPr/>
    </dgm:pt>
    <dgm:pt modelId="{3865262F-66FA-4616-836C-7B56ED525D25}" type="pres">
      <dgm:prSet presAssocID="{9A9FA6D9-A9EB-452A-BE62-580EDD915F63}" presName="bgRect" presStyleLbl="bgShp" presStyleIdx="4" presStyleCnt="5"/>
      <dgm:spPr/>
    </dgm:pt>
    <dgm:pt modelId="{B0B0A40C-35C5-45A6-A0DD-0D1600CDED8B}" type="pres">
      <dgm:prSet presAssocID="{9A9FA6D9-A9EB-452A-BE62-580EDD915F6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3AC6E9-6502-4F24-9E22-2145898176D2}" type="pres">
      <dgm:prSet presAssocID="{9A9FA6D9-A9EB-452A-BE62-580EDD915F63}" presName="spaceRect" presStyleCnt="0"/>
      <dgm:spPr/>
    </dgm:pt>
    <dgm:pt modelId="{6C096CB3-8D55-409D-B706-6199DA3726FC}" type="pres">
      <dgm:prSet presAssocID="{9A9FA6D9-A9EB-452A-BE62-580EDD915F6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5EF910-2C0E-46C2-902E-B39453049803}" srcId="{E10E9480-0144-481E-804E-F2EA23244EBB}" destId="{5F34F081-9CC6-4DBD-A28A-1724D8BC4CB3}" srcOrd="2" destOrd="0" parTransId="{1E72B867-3230-471F-8189-B9A73FAA35F6}" sibTransId="{4442A61F-BBB6-4374-B762-BFBCBF52C112}"/>
    <dgm:cxn modelId="{CB889F20-AD14-4DFD-AEAB-CB1FF57ACECD}" srcId="{E10E9480-0144-481E-804E-F2EA23244EBB}" destId="{6D9C66F9-5F22-4F93-8AAF-D05DDCF86132}" srcOrd="1" destOrd="0" parTransId="{41314396-946A-4A48-A4E2-1CB0C96B446D}" sibTransId="{2AB75DBB-D793-4959-BD07-6F5C951DB381}"/>
    <dgm:cxn modelId="{8C0A6B36-70FA-4FEC-900D-E8DAEC0EDD97}" type="presOf" srcId="{2113316A-49E7-47E3-A9C3-ACA1A26110B9}" destId="{94702137-E7E5-46D7-94BC-67F01B54198B}" srcOrd="0" destOrd="0" presId="urn:microsoft.com/office/officeart/2018/2/layout/IconVerticalSolidList"/>
    <dgm:cxn modelId="{0F60C964-7625-4445-8C0B-13502A688946}" type="presOf" srcId="{5F34F081-9CC6-4DBD-A28A-1724D8BC4CB3}" destId="{752158F6-CA4C-49E1-9C96-26AB4BC223B9}" srcOrd="0" destOrd="0" presId="urn:microsoft.com/office/officeart/2018/2/layout/IconVerticalSolidList"/>
    <dgm:cxn modelId="{1305CD44-EDCB-4BA3-AA01-FDCAF0632DA7}" type="presOf" srcId="{E10E9480-0144-481E-804E-F2EA23244EBB}" destId="{BA709B94-D571-4CD3-ADF2-41F92DEA2019}" srcOrd="0" destOrd="0" presId="urn:microsoft.com/office/officeart/2018/2/layout/IconVerticalSolidList"/>
    <dgm:cxn modelId="{5B56D744-6595-42D6-93E0-D27155EA8749}" srcId="{E10E9480-0144-481E-804E-F2EA23244EBB}" destId="{9A9FA6D9-A9EB-452A-BE62-580EDD915F63}" srcOrd="4" destOrd="0" parTransId="{B10171EA-6444-471D-806D-C7DA0D628F3D}" sibTransId="{841EB02F-7AC2-4EF3-80DF-724872FC955D}"/>
    <dgm:cxn modelId="{46D11E6A-ADC7-4C02-B3AE-38EB032B4FFF}" type="presOf" srcId="{6D9C66F9-5F22-4F93-8AAF-D05DDCF86132}" destId="{85C24935-265A-48F3-9E23-8C691289267A}" srcOrd="0" destOrd="0" presId="urn:microsoft.com/office/officeart/2018/2/layout/IconVerticalSolidList"/>
    <dgm:cxn modelId="{C02A3688-C648-4DA5-B42E-81536D385ECA}" type="presOf" srcId="{9A9FA6D9-A9EB-452A-BE62-580EDD915F63}" destId="{6C096CB3-8D55-409D-B706-6199DA3726FC}" srcOrd="0" destOrd="0" presId="urn:microsoft.com/office/officeart/2018/2/layout/IconVerticalSolidList"/>
    <dgm:cxn modelId="{64446EEE-9640-43C3-A8E8-589363579C9C}" type="presOf" srcId="{360D0127-5E24-4F9D-AFCF-445558C46265}" destId="{1E896B7A-A99B-41D2-A589-53DFE0140923}" srcOrd="0" destOrd="0" presId="urn:microsoft.com/office/officeart/2018/2/layout/IconVerticalSolidList"/>
    <dgm:cxn modelId="{32B8CFF7-210C-4CA3-8990-9E69C19CC908}" srcId="{E10E9480-0144-481E-804E-F2EA23244EBB}" destId="{360D0127-5E24-4F9D-AFCF-445558C46265}" srcOrd="3" destOrd="0" parTransId="{884D7961-B172-4D07-A9D0-A11DCB91DCD9}" sibTransId="{21DACB9D-28E1-4582-BE60-14D2F69B6455}"/>
    <dgm:cxn modelId="{460ACCFA-54B2-4DD9-AE06-11B27E56DCA7}" srcId="{E10E9480-0144-481E-804E-F2EA23244EBB}" destId="{2113316A-49E7-47E3-A9C3-ACA1A26110B9}" srcOrd="0" destOrd="0" parTransId="{919017EE-6D8A-4F32-B07B-B5864435C976}" sibTransId="{BFDC5C04-692E-48FC-B67D-1A993BECFFBC}"/>
    <dgm:cxn modelId="{1EEB5625-C856-445D-B007-5954D8C18040}" type="presParOf" srcId="{BA709B94-D571-4CD3-ADF2-41F92DEA2019}" destId="{0F404958-FB73-44C1-9B85-EC2C6F25AEC0}" srcOrd="0" destOrd="0" presId="urn:microsoft.com/office/officeart/2018/2/layout/IconVerticalSolidList"/>
    <dgm:cxn modelId="{4F0C5D25-1EA5-443B-95FE-52EDF222E361}" type="presParOf" srcId="{0F404958-FB73-44C1-9B85-EC2C6F25AEC0}" destId="{4106F159-7BA4-40DB-8223-488ABE2DC9B8}" srcOrd="0" destOrd="0" presId="urn:microsoft.com/office/officeart/2018/2/layout/IconVerticalSolidList"/>
    <dgm:cxn modelId="{78C19FBC-44EB-4303-85E2-6FF86413443D}" type="presParOf" srcId="{0F404958-FB73-44C1-9B85-EC2C6F25AEC0}" destId="{91EBCB4C-9AF1-4632-ABCD-91F33FDE8A51}" srcOrd="1" destOrd="0" presId="urn:microsoft.com/office/officeart/2018/2/layout/IconVerticalSolidList"/>
    <dgm:cxn modelId="{C99AD9E0-AD1A-490C-8512-E9F07373EDE4}" type="presParOf" srcId="{0F404958-FB73-44C1-9B85-EC2C6F25AEC0}" destId="{C98470C7-4E56-478F-B772-3119CECFFCAA}" srcOrd="2" destOrd="0" presId="urn:microsoft.com/office/officeart/2018/2/layout/IconVerticalSolidList"/>
    <dgm:cxn modelId="{53B8C261-BCA0-478D-B34D-C0EA93653C96}" type="presParOf" srcId="{0F404958-FB73-44C1-9B85-EC2C6F25AEC0}" destId="{94702137-E7E5-46D7-94BC-67F01B54198B}" srcOrd="3" destOrd="0" presId="urn:microsoft.com/office/officeart/2018/2/layout/IconVerticalSolidList"/>
    <dgm:cxn modelId="{E9A8397A-C4F6-4299-B48D-A6D07A3627E8}" type="presParOf" srcId="{BA709B94-D571-4CD3-ADF2-41F92DEA2019}" destId="{58814C64-63B8-4FD2-980F-5B2FC5C39339}" srcOrd="1" destOrd="0" presId="urn:microsoft.com/office/officeart/2018/2/layout/IconVerticalSolidList"/>
    <dgm:cxn modelId="{D1831C87-D513-430F-8CBF-95B1E0C15FA6}" type="presParOf" srcId="{BA709B94-D571-4CD3-ADF2-41F92DEA2019}" destId="{81B411A4-3D9A-4D7A-B4A9-9AD38CB86924}" srcOrd="2" destOrd="0" presId="urn:microsoft.com/office/officeart/2018/2/layout/IconVerticalSolidList"/>
    <dgm:cxn modelId="{D6886093-3E30-40F4-8E8C-A1803E097594}" type="presParOf" srcId="{81B411A4-3D9A-4D7A-B4A9-9AD38CB86924}" destId="{5CDF9ADE-BE38-4C6D-84A3-373C593BAADA}" srcOrd="0" destOrd="0" presId="urn:microsoft.com/office/officeart/2018/2/layout/IconVerticalSolidList"/>
    <dgm:cxn modelId="{FA362B7B-5FCB-4ABE-8643-144EAB02A62E}" type="presParOf" srcId="{81B411A4-3D9A-4D7A-B4A9-9AD38CB86924}" destId="{EF499E85-3315-4A4F-AD04-7A2911D9FB74}" srcOrd="1" destOrd="0" presId="urn:microsoft.com/office/officeart/2018/2/layout/IconVerticalSolidList"/>
    <dgm:cxn modelId="{3614F68E-7E32-4934-B52C-6FB3BFBE8BEF}" type="presParOf" srcId="{81B411A4-3D9A-4D7A-B4A9-9AD38CB86924}" destId="{73C7BEF8-5ADA-4660-AB53-9F073855213D}" srcOrd="2" destOrd="0" presId="urn:microsoft.com/office/officeart/2018/2/layout/IconVerticalSolidList"/>
    <dgm:cxn modelId="{9FFF9D22-AF64-4C46-BE1A-18761BADFF0C}" type="presParOf" srcId="{81B411A4-3D9A-4D7A-B4A9-9AD38CB86924}" destId="{85C24935-265A-48F3-9E23-8C691289267A}" srcOrd="3" destOrd="0" presId="urn:microsoft.com/office/officeart/2018/2/layout/IconVerticalSolidList"/>
    <dgm:cxn modelId="{3AEAD817-0C35-4760-BC8B-3C1C2EB51011}" type="presParOf" srcId="{BA709B94-D571-4CD3-ADF2-41F92DEA2019}" destId="{C4E39EFA-7B4F-46EC-9BCB-CE0A206C6B52}" srcOrd="3" destOrd="0" presId="urn:microsoft.com/office/officeart/2018/2/layout/IconVerticalSolidList"/>
    <dgm:cxn modelId="{19C42023-46B9-4106-A1A8-78C31B3E1E56}" type="presParOf" srcId="{BA709B94-D571-4CD3-ADF2-41F92DEA2019}" destId="{D8DB01FB-2372-466C-BF99-DAD882264D71}" srcOrd="4" destOrd="0" presId="urn:microsoft.com/office/officeart/2018/2/layout/IconVerticalSolidList"/>
    <dgm:cxn modelId="{36D440E1-BB3F-4FBB-9B4F-AEAF5C261913}" type="presParOf" srcId="{D8DB01FB-2372-466C-BF99-DAD882264D71}" destId="{ABE8459A-441D-4BC4-951C-C54686B47155}" srcOrd="0" destOrd="0" presId="urn:microsoft.com/office/officeart/2018/2/layout/IconVerticalSolidList"/>
    <dgm:cxn modelId="{F98C3D24-33CE-4942-AC56-A4DEE096FBB8}" type="presParOf" srcId="{D8DB01FB-2372-466C-BF99-DAD882264D71}" destId="{805A0D65-C29E-4073-A11C-D84EE4F0A566}" srcOrd="1" destOrd="0" presId="urn:microsoft.com/office/officeart/2018/2/layout/IconVerticalSolidList"/>
    <dgm:cxn modelId="{A61970EA-6C7B-42BD-99E2-AEFD2171523C}" type="presParOf" srcId="{D8DB01FB-2372-466C-BF99-DAD882264D71}" destId="{73714936-5B33-4355-B701-9FF1DE9C74BF}" srcOrd="2" destOrd="0" presId="urn:microsoft.com/office/officeart/2018/2/layout/IconVerticalSolidList"/>
    <dgm:cxn modelId="{BCC5F404-1886-420D-A23E-D2ADF4F1032D}" type="presParOf" srcId="{D8DB01FB-2372-466C-BF99-DAD882264D71}" destId="{752158F6-CA4C-49E1-9C96-26AB4BC223B9}" srcOrd="3" destOrd="0" presId="urn:microsoft.com/office/officeart/2018/2/layout/IconVerticalSolidList"/>
    <dgm:cxn modelId="{6965DF0D-8AB1-4541-85BD-AF6741834755}" type="presParOf" srcId="{BA709B94-D571-4CD3-ADF2-41F92DEA2019}" destId="{B294FF4F-656E-40C8-9E5E-16D6D082EA56}" srcOrd="5" destOrd="0" presId="urn:microsoft.com/office/officeart/2018/2/layout/IconVerticalSolidList"/>
    <dgm:cxn modelId="{B5E87979-FC9E-46E3-B6E9-A2A9EF45A2B8}" type="presParOf" srcId="{BA709B94-D571-4CD3-ADF2-41F92DEA2019}" destId="{C5EEEA1B-270D-4A09-AEA5-B1629BD9D091}" srcOrd="6" destOrd="0" presId="urn:microsoft.com/office/officeart/2018/2/layout/IconVerticalSolidList"/>
    <dgm:cxn modelId="{6F2E31D5-458D-4F62-ADEE-A7A038015489}" type="presParOf" srcId="{C5EEEA1B-270D-4A09-AEA5-B1629BD9D091}" destId="{56B1D11F-3908-4600-85B4-6F618C3AF57C}" srcOrd="0" destOrd="0" presId="urn:microsoft.com/office/officeart/2018/2/layout/IconVerticalSolidList"/>
    <dgm:cxn modelId="{8CE62455-2B58-49C1-ABB9-6DAB61932C24}" type="presParOf" srcId="{C5EEEA1B-270D-4A09-AEA5-B1629BD9D091}" destId="{DC86DA95-EE10-40AD-8072-2AD703CA6EF6}" srcOrd="1" destOrd="0" presId="urn:microsoft.com/office/officeart/2018/2/layout/IconVerticalSolidList"/>
    <dgm:cxn modelId="{F231DB9C-7195-46EB-8EE1-69BD0CFE27F8}" type="presParOf" srcId="{C5EEEA1B-270D-4A09-AEA5-B1629BD9D091}" destId="{25DC272B-29C7-4702-96D8-FE266B69BE51}" srcOrd="2" destOrd="0" presId="urn:microsoft.com/office/officeart/2018/2/layout/IconVerticalSolidList"/>
    <dgm:cxn modelId="{E0BB3531-A981-46DA-A1EF-0C0798023402}" type="presParOf" srcId="{C5EEEA1B-270D-4A09-AEA5-B1629BD9D091}" destId="{1E896B7A-A99B-41D2-A589-53DFE0140923}" srcOrd="3" destOrd="0" presId="urn:microsoft.com/office/officeart/2018/2/layout/IconVerticalSolidList"/>
    <dgm:cxn modelId="{A3164EBF-3FDD-4848-878B-91B3C900F355}" type="presParOf" srcId="{BA709B94-D571-4CD3-ADF2-41F92DEA2019}" destId="{73A4122D-78D2-4B43-A743-CB821D83F029}" srcOrd="7" destOrd="0" presId="urn:microsoft.com/office/officeart/2018/2/layout/IconVerticalSolidList"/>
    <dgm:cxn modelId="{C8C72780-4E8B-4597-A9AA-66FEB608D5DA}" type="presParOf" srcId="{BA709B94-D571-4CD3-ADF2-41F92DEA2019}" destId="{35B28934-3B89-44C9-8A79-9579CFFC4A17}" srcOrd="8" destOrd="0" presId="urn:microsoft.com/office/officeart/2018/2/layout/IconVerticalSolidList"/>
    <dgm:cxn modelId="{1D3EC102-82BD-492D-98B8-D17DF8DA1125}" type="presParOf" srcId="{35B28934-3B89-44C9-8A79-9579CFFC4A17}" destId="{3865262F-66FA-4616-836C-7B56ED525D25}" srcOrd="0" destOrd="0" presId="urn:microsoft.com/office/officeart/2018/2/layout/IconVerticalSolidList"/>
    <dgm:cxn modelId="{EF53C0E8-815C-483F-9128-3576E55FC8F7}" type="presParOf" srcId="{35B28934-3B89-44C9-8A79-9579CFFC4A17}" destId="{B0B0A40C-35C5-45A6-A0DD-0D1600CDED8B}" srcOrd="1" destOrd="0" presId="urn:microsoft.com/office/officeart/2018/2/layout/IconVerticalSolidList"/>
    <dgm:cxn modelId="{C015FD52-B3DC-4DA9-B7BC-2B589620AF2F}" type="presParOf" srcId="{35B28934-3B89-44C9-8A79-9579CFFC4A17}" destId="{FC3AC6E9-6502-4F24-9E22-2145898176D2}" srcOrd="2" destOrd="0" presId="urn:microsoft.com/office/officeart/2018/2/layout/IconVerticalSolidList"/>
    <dgm:cxn modelId="{B2F070C0-3432-48BF-8DC5-2534EFC54190}" type="presParOf" srcId="{35B28934-3B89-44C9-8A79-9579CFFC4A17}" destId="{6C096CB3-8D55-409D-B706-6199DA3726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BF0E1-F8F8-400A-BBEC-7170FB0C439F}">
      <dsp:nvSpPr>
        <dsp:cNvPr id="0" name=""/>
        <dsp:cNvSpPr/>
      </dsp:nvSpPr>
      <dsp:spPr>
        <a:xfrm>
          <a:off x="0" y="240875"/>
          <a:ext cx="2954940" cy="1876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003BE-4CA2-48F2-ACB3-0D396CEF1C46}">
      <dsp:nvSpPr>
        <dsp:cNvPr id="0" name=""/>
        <dsp:cNvSpPr/>
      </dsp:nvSpPr>
      <dsp:spPr>
        <a:xfrm>
          <a:off x="328326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B.S. Computer Science</a:t>
          </a:r>
          <a:endParaRPr lang="en-US" sz="3500" kern="1200"/>
        </a:p>
      </dsp:txBody>
      <dsp:txXfrm>
        <a:off x="383283" y="607742"/>
        <a:ext cx="2845026" cy="1766473"/>
      </dsp:txXfrm>
    </dsp:sp>
    <dsp:sp modelId="{4EC0149B-3626-4D3C-8EA4-A74FA781379B}">
      <dsp:nvSpPr>
        <dsp:cNvPr id="0" name=""/>
        <dsp:cNvSpPr/>
      </dsp:nvSpPr>
      <dsp:spPr>
        <a:xfrm>
          <a:off x="3611594" y="240875"/>
          <a:ext cx="2954940" cy="1876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64EEF-4325-4070-A738-E6D240B5CB9A}">
      <dsp:nvSpPr>
        <dsp:cNvPr id="0" name=""/>
        <dsp:cNvSpPr/>
      </dsp:nvSpPr>
      <dsp:spPr>
        <a:xfrm>
          <a:off x="3939920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University of Florida</a:t>
          </a:r>
          <a:endParaRPr lang="en-US" sz="3500" kern="1200"/>
        </a:p>
      </dsp:txBody>
      <dsp:txXfrm>
        <a:off x="3994877" y="607742"/>
        <a:ext cx="2845026" cy="1766473"/>
      </dsp:txXfrm>
    </dsp:sp>
    <dsp:sp modelId="{D2E532CC-ABC8-4A52-A310-C25443299860}">
      <dsp:nvSpPr>
        <dsp:cNvPr id="0" name=""/>
        <dsp:cNvSpPr/>
      </dsp:nvSpPr>
      <dsp:spPr>
        <a:xfrm>
          <a:off x="7223188" y="240875"/>
          <a:ext cx="2954940" cy="1876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6C2F-7C97-4704-B0D4-73D423565EF9}">
      <dsp:nvSpPr>
        <dsp:cNvPr id="0" name=""/>
        <dsp:cNvSpPr/>
      </dsp:nvSpPr>
      <dsp:spPr>
        <a:xfrm>
          <a:off x="7551515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Incoming Senior</a:t>
          </a:r>
          <a:endParaRPr lang="en-US" sz="3500" kern="1200"/>
        </a:p>
      </dsp:txBody>
      <dsp:txXfrm>
        <a:off x="7606472" y="607742"/>
        <a:ext cx="2845026" cy="1766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6F159-7BA4-40DB-8223-488ABE2DC9B8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BCB4C-9AF1-4632-ABCD-91F33FDE8A51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02137-E7E5-46D7-94BC-67F01B54198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Jira Automated Help Desk Password Reset Feature</a:t>
          </a:r>
        </a:p>
      </dsp:txBody>
      <dsp:txXfrm>
        <a:off x="836323" y="3399"/>
        <a:ext cx="9679276" cy="724089"/>
      </dsp:txXfrm>
    </dsp:sp>
    <dsp:sp modelId="{5CDF9ADE-BE38-4C6D-84A3-373C593BAADA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9E85-3315-4A4F-AD04-7A2911D9FB74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24935-265A-48F3-9E23-8C691289267A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Field Behavior Script for CEC ID</a:t>
          </a:r>
        </a:p>
      </dsp:txBody>
      <dsp:txXfrm>
        <a:off x="836323" y="908511"/>
        <a:ext cx="9679276" cy="724089"/>
      </dsp:txXfrm>
    </dsp:sp>
    <dsp:sp modelId="{ABE8459A-441D-4BC4-951C-C54686B47155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A0D65-C29E-4073-A11C-D84EE4F0A566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158F6-CA4C-49E1-9C96-26AB4BC223B9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CATC CEC/Engineering Lead Lookup Listener Update</a:t>
          </a:r>
        </a:p>
      </dsp:txBody>
      <dsp:txXfrm>
        <a:off x="836323" y="1813624"/>
        <a:ext cx="9679276" cy="724089"/>
      </dsp:txXfrm>
    </dsp:sp>
    <dsp:sp modelId="{56B1D11F-3908-4600-85B4-6F618C3AF57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6DA95-EE10-40AD-8072-2AD703CA6EF6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96B7A-A99B-41D2-A589-53DFE0140923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XSRF Token for PTT Notification Webhook</a:t>
          </a:r>
        </a:p>
      </dsp:txBody>
      <dsp:txXfrm>
        <a:off x="836323" y="2718736"/>
        <a:ext cx="9679276" cy="724089"/>
      </dsp:txXfrm>
    </dsp:sp>
    <dsp:sp modelId="{3865262F-66FA-4616-836C-7B56ED525D25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0A40C-35C5-45A6-A0DD-0D1600CDED8B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96CB3-8D55-409D-B706-6199DA3726FC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Status Reason Prediction Model</a:t>
          </a:r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C8C1-546C-1F94-B469-6BBE14795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70C76-546F-CCE2-8751-77E7D26D1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63A1A-BA29-EAC6-5DB3-5BAA3F4C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278A3-CCF5-20F5-F1E8-A21836E6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DE24-D169-CFD3-0600-45696336D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E2E0-61B3-F2F9-859E-433D92C9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B8794-E4B7-1058-973A-86F2D0A55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676FC-2357-44D0-C6F2-1367184D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90572-EEF0-2443-ED10-9EC64D5F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BD74-CFF9-C9A1-CD27-EC78959C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9EC34-7D70-DB1C-CD84-1554B985E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926D7-4563-4A93-2E77-B703E7A08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6727-C4C4-4490-80CA-E4E04F75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A9E9-5FDC-D1F6-F4C6-997E1D7C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CCCF-818B-7AF7-00E3-D959F471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D17-83F9-94AA-19C5-0C574DE2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3CE4-2129-1A4C-4B36-3D2F5F29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62D5-E424-004B-C67B-3589BD6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79543-0637-01F2-8848-E2252849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4DC4-55E0-69A2-16CE-E1F7A18F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C548-EE85-A320-A71E-2B87E8E6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550-8D31-FB1E-A2DC-0094E796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F372F-6030-88DD-2370-573D524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DFDA8-E69D-F067-F0FD-0F7325BF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510C0-6C87-6D3B-F8E8-76ACA4B3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DD11-C2E4-6E79-534D-0AF3AC83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F0BB-3F17-4F02-BA2E-57AB3D50C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E7CD2-473F-6024-EC7B-1A1E9FB49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3CA1E-F008-8C80-C610-69368BBA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C2C82-9991-F324-6FC6-2C730731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8FDF5-32D6-2376-FC67-4AD470B2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4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EA7D-1104-85C5-41B8-BFD15A1F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065E2-8AAD-2B3B-5F94-9BEBB8314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33BEC-0FB7-997E-9646-63A0E2769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09618-2418-7A06-D443-9AE64A417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0FD47-7059-2B9D-A023-14A4CCB7B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139B8-A8B2-BA92-8B1D-8478CD30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54DC6-F65A-0057-53B8-2D01FC54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FE4A8-DC8A-97A1-DDE5-53A4A4DC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52E5-CFAC-6872-C4E2-61664DE3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2BE1A-8345-A743-C154-03D75353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8942A-732B-8794-634D-3584D240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6829D-687B-F027-954A-7DC041C4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91B73-E0A1-1650-CD53-CC77F6DA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0AB11-4AAC-99B5-92D7-D72C77AF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B4A35-E5DB-5156-2291-B474F183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7C15-F11B-9391-8E57-56812ABA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803F-37EF-2516-A502-1DC3AD14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F4971-CDE0-8008-DD69-64FD522F6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3BD2D-D05D-D738-E4BC-D6DDCD30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23A3B-ADAC-4EE3-87EA-4AAF5C72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BBF85-CCCF-E70A-119B-0D13B362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3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2A88-CC96-6622-E5BC-DEBCD3A2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6FFB9-D61F-BA61-DFEE-DC3B1140A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B6B1E-A702-AB11-108D-8A5607771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31B89-8309-608A-DDAD-DC362D1C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0587E-C068-ADE3-017F-4EA2E168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05D00-1F16-ACB2-2232-F0D0D5CB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E673C-65C5-C1ED-AF92-FA6B7374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7E148-929F-9F8E-E588-E89A770E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EDFF-A61D-F88B-3F29-548A4B576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0B-8ADE-4701-A5E3-0F15AB1D9A2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2F13E-63F8-64E6-66F6-E65A9CAF4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F4C1-5568-5CC6-4A93-D83E330F6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4E958-1B74-5B06-5A01-F89276B8D5B6}"/>
              </a:ext>
            </a:extLst>
          </p:cNvPr>
          <p:cNvSpPr/>
          <p:nvPr userDrawn="1"/>
        </p:nvSpPr>
        <p:spPr>
          <a:xfrm>
            <a:off x="0" y="6096000"/>
            <a:ext cx="1228725" cy="761999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0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ands-on with CISCO Modeling Labs 1 and 2 - TOIT Training">
            <a:extLst>
              <a:ext uri="{FF2B5EF4-FFF2-40B4-BE49-F238E27FC236}">
                <a16:creationId xmlns:a16="http://schemas.microsoft.com/office/drawing/2014/main" id="{17A0316E-C43A-9254-6071-8C3EB9DAE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A9A38-D9B1-6E48-0CE5-486046709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Internship Recap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A6B48-5F90-E03C-B830-76E177788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Hadi Baajour</a:t>
            </a:r>
          </a:p>
        </p:txBody>
      </p:sp>
    </p:spTree>
    <p:extLst>
      <p:ext uri="{BB962C8B-B14F-4D97-AF65-F5344CB8AC3E}">
        <p14:creationId xmlns:p14="http://schemas.microsoft.com/office/powerpoint/2010/main" val="400719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BCF9A-6D34-A121-1B30-4F62E154A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Preprocessing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9277-AE69-B4F3-7909-924C2A07B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Filled in columns that have null values</a:t>
            </a:r>
          </a:p>
          <a:p>
            <a:r>
              <a:rPr lang="en-US" sz="2000">
                <a:solidFill>
                  <a:schemeClr val="bg1"/>
                </a:solidFill>
              </a:rPr>
              <a:t>Removed columns which should obviously not be used for model training/testing data</a:t>
            </a:r>
          </a:p>
          <a:p>
            <a:r>
              <a:rPr lang="en-US" sz="2000">
                <a:solidFill>
                  <a:schemeClr val="bg1"/>
                </a:solidFill>
              </a:rPr>
              <a:t>Enumerate all categorical variables before pushing data into a model</a:t>
            </a:r>
          </a:p>
          <a:p>
            <a:r>
              <a:rPr lang="en-US" sz="2000">
                <a:solidFill>
                  <a:schemeClr val="bg1"/>
                </a:solidFill>
              </a:rPr>
              <a:t>Run a feature selection function to see which independent variables are best to use for creating the model</a:t>
            </a:r>
          </a:p>
        </p:txBody>
      </p:sp>
      <p:pic>
        <p:nvPicPr>
          <p:cNvPr id="8" name="Content Placeholder 7" descr="A close-up of words&#10;&#10;Description automatically generated">
            <a:extLst>
              <a:ext uri="{FF2B5EF4-FFF2-40B4-BE49-F238E27FC236}">
                <a16:creationId xmlns:a16="http://schemas.microsoft.com/office/drawing/2014/main" id="{392EE4C3-B147-2D30-4256-C6C3A33F2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5193" y="1214912"/>
            <a:ext cx="3588640" cy="10945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ECBA2C-41E5-17EC-7483-43CC9951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691896"/>
            <a:ext cx="3588640" cy="86127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36AC8-FF9C-9E4F-4300-A8BD2A06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Modeling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49FE99-3E54-687E-E37C-ABE0C723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" r="732" b="-1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613BB-1CEE-3AD1-70F0-826FFFD53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0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1914A-F3E9-67BF-F8B6-C92658DBF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173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9335-43AC-79E4-EF10-61135774E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266" y="4435052"/>
            <a:ext cx="710418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/>
              <a:t>Split data into training/testing data (test size = 0.25)</a:t>
            </a:r>
          </a:p>
          <a:p>
            <a:r>
              <a:rPr lang="en-US" sz="1700"/>
              <a:t>Use SMOTE (Synthetic Minority Oversampling Technique Model) for oversampling issues in the data</a:t>
            </a:r>
          </a:p>
          <a:p>
            <a:r>
              <a:rPr lang="en-US" sz="1700"/>
              <a:t>Created three different models</a:t>
            </a:r>
          </a:p>
          <a:p>
            <a:r>
              <a:rPr lang="en-US" sz="1700"/>
              <a:t>Chose 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122013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D18-3302-43E6-6111-E15E3969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AE46-B0CD-51C0-CD30-1DFE3A02D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Precision: # true positives / total # positive predictions</a:t>
            </a:r>
          </a:p>
          <a:p>
            <a:r>
              <a:rPr lang="en-US" sz="1400" dirty="0"/>
              <a:t>Recall: # true positives / total # actual positive instances in database</a:t>
            </a:r>
          </a:p>
          <a:p>
            <a:r>
              <a:rPr lang="en-US" sz="1400" dirty="0"/>
              <a:t>F1-Score: Harmonic mean of precision and recall</a:t>
            </a:r>
          </a:p>
          <a:p>
            <a:r>
              <a:rPr lang="en-US" sz="1400" dirty="0"/>
              <a:t>Support: # occurrences of each class</a:t>
            </a:r>
          </a:p>
          <a:p>
            <a:r>
              <a:rPr lang="en-US" sz="1400" dirty="0"/>
              <a:t>Accuracy: # correct predictions / total # of predictions</a:t>
            </a:r>
          </a:p>
          <a:p>
            <a:r>
              <a:rPr lang="en-US" sz="1400" dirty="0"/>
              <a:t>Macro Avg: Unweighted avg of precision, recall, and F1-score across all classes</a:t>
            </a:r>
          </a:p>
          <a:p>
            <a:r>
              <a:rPr lang="en-US" sz="1400" dirty="0"/>
              <a:t>Weighted Avg: Avg of precision, recall, and F1-score across all classes, weighted by # of samples in each class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77F9AB-BA25-680B-7DDE-C8D4D3A64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2748" y="2302959"/>
            <a:ext cx="5334160" cy="22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E9F9-4E45-5524-0C5B-62085B7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Important Variables…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979E05-CCD5-BBA2-6E40-F5D13B2BB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648375"/>
              </p:ext>
            </p:extLst>
          </p:nvPr>
        </p:nvGraphicFramePr>
        <p:xfrm>
          <a:off x="1392238" y="2255931"/>
          <a:ext cx="9407531" cy="3160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414">
                  <a:extLst>
                    <a:ext uri="{9D8B030D-6E8A-4147-A177-3AD203B41FA5}">
                      <a16:colId xmlns:a16="http://schemas.microsoft.com/office/drawing/2014/main" val="118895830"/>
                    </a:ext>
                  </a:extLst>
                </a:gridCol>
                <a:gridCol w="844395">
                  <a:extLst>
                    <a:ext uri="{9D8B030D-6E8A-4147-A177-3AD203B41FA5}">
                      <a16:colId xmlns:a16="http://schemas.microsoft.com/office/drawing/2014/main" val="1655288261"/>
                    </a:ext>
                  </a:extLst>
                </a:gridCol>
                <a:gridCol w="844395">
                  <a:extLst>
                    <a:ext uri="{9D8B030D-6E8A-4147-A177-3AD203B41FA5}">
                      <a16:colId xmlns:a16="http://schemas.microsoft.com/office/drawing/2014/main" val="711899450"/>
                    </a:ext>
                  </a:extLst>
                </a:gridCol>
                <a:gridCol w="881194">
                  <a:extLst>
                    <a:ext uri="{9D8B030D-6E8A-4147-A177-3AD203B41FA5}">
                      <a16:colId xmlns:a16="http://schemas.microsoft.com/office/drawing/2014/main" val="566990198"/>
                    </a:ext>
                  </a:extLst>
                </a:gridCol>
                <a:gridCol w="844395">
                  <a:extLst>
                    <a:ext uri="{9D8B030D-6E8A-4147-A177-3AD203B41FA5}">
                      <a16:colId xmlns:a16="http://schemas.microsoft.com/office/drawing/2014/main" val="3888044377"/>
                    </a:ext>
                  </a:extLst>
                </a:gridCol>
                <a:gridCol w="1939878">
                  <a:extLst>
                    <a:ext uri="{9D8B030D-6E8A-4147-A177-3AD203B41FA5}">
                      <a16:colId xmlns:a16="http://schemas.microsoft.com/office/drawing/2014/main" val="2027089777"/>
                    </a:ext>
                  </a:extLst>
                </a:gridCol>
                <a:gridCol w="1345430">
                  <a:extLst>
                    <a:ext uri="{9D8B030D-6E8A-4147-A177-3AD203B41FA5}">
                      <a16:colId xmlns:a16="http://schemas.microsoft.com/office/drawing/2014/main" val="935779160"/>
                    </a:ext>
                  </a:extLst>
                </a:gridCol>
                <a:gridCol w="1345430">
                  <a:extLst>
                    <a:ext uri="{9D8B030D-6E8A-4147-A177-3AD203B41FA5}">
                      <a16:colId xmlns:a16="http://schemas.microsoft.com/office/drawing/2014/main" val="899949260"/>
                    </a:ext>
                  </a:extLst>
                </a:gridCol>
              </a:tblGrid>
              <a:tr h="917486">
                <a:tc>
                  <a:txBody>
                    <a:bodyPr/>
                    <a:lstStyle/>
                    <a:p>
                      <a:r>
                        <a:rPr lang="en-US" sz="1300"/>
                        <a:t>Change Reason Status – Enriched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Risk Level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Class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Urgency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Priority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Impact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Operational Categorization Tier 1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Operational Categorization Tier 3</a:t>
                      </a:r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1536327441"/>
                  </a:ext>
                </a:extLst>
              </a:tr>
              <a:tr h="509864">
                <a:tc>
                  <a:txBody>
                    <a:bodyPr/>
                    <a:lstStyle/>
                    <a:p>
                      <a:r>
                        <a:rPr lang="en-US" sz="1300"/>
                        <a:t>Successful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2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4-Minor/Localized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Configure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Device</a:t>
                      </a:r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2374603704"/>
                  </a:ext>
                </a:extLst>
              </a:tr>
              <a:tr h="509864">
                <a:tc>
                  <a:txBody>
                    <a:bodyPr/>
                    <a:lstStyle/>
                    <a:p>
                      <a:r>
                        <a:rPr lang="en-US" sz="1300"/>
                        <a:t>Unsuccessful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4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4-Minor/Localized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Configure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Device</a:t>
                      </a:r>
                    </a:p>
                    <a:p>
                      <a:endParaRPr lang="en-US" sz="1300"/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1280938577"/>
                  </a:ext>
                </a:extLst>
              </a:tr>
              <a:tr h="509864">
                <a:tc>
                  <a:txBody>
                    <a:bodyPr/>
                    <a:lstStyle/>
                    <a:p>
                      <a:r>
                        <a:rPr lang="en-US" sz="1300"/>
                        <a:t>Caused Incident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4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1-Extensive/Widespread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Configure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Device</a:t>
                      </a:r>
                    </a:p>
                    <a:p>
                      <a:endParaRPr lang="en-US" sz="1300"/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2831350388"/>
                  </a:ext>
                </a:extLst>
              </a:tr>
              <a:tr h="713675">
                <a:tc>
                  <a:txBody>
                    <a:bodyPr/>
                    <a:lstStyle/>
                    <a:p>
                      <a:r>
                        <a:rPr lang="en-US" sz="1300"/>
                        <a:t>Caused Incident with Impact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4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1-Critical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Critical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1-Extensive/Widespread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Upgrade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Hardware</a:t>
                      </a:r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289981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962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D9FF3-9260-2EB6-33EE-30CE2B39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How to Improve the Model in the Future?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EA9D-9AEF-EDA2-ED47-E5D69B4B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MORE DATA!!!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Additional information about issues that occur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issue occurred?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issue happened?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details on the network change itself.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Ensemble different models together for better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456AF0-CFB9-03DC-9177-7EA30FC6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16" y="1509458"/>
            <a:ext cx="5666547" cy="38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9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096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isco Announces Availability of New Cloud Platform for Linksys Smart Wi-Fi  Routers That Transforms and Powers the New 'Connected' Home">
            <a:extLst>
              <a:ext uri="{FF2B5EF4-FFF2-40B4-BE49-F238E27FC236}">
                <a16:creationId xmlns:a16="http://schemas.microsoft.com/office/drawing/2014/main" id="{2C463A61-D21E-50E6-63C6-526748D1946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1" t="7564" r="-1" b="124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9" name="Rectangle 3098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DFF3-FF95-9463-E277-1124EF41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SPECIAL THANKS TO:</a:t>
            </a:r>
          </a:p>
        </p:txBody>
      </p:sp>
      <p:sp>
        <p:nvSpPr>
          <p:cNvPr id="3120" name="Rectangle 310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21" name="Rectangle 310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57E47-9A44-764F-D5F6-A30410C8A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868" y="2718054"/>
            <a:ext cx="3438906" cy="3838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Stephen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Lauren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Joao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Eric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Connor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Shawn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Louis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Alvin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Anthony</a:t>
            </a:r>
            <a:endParaRPr lang="en-US" sz="20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203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BAAEC-E092-2E13-2D07-28CB826B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AN AWESOME SUMMER!!!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A4126-7B41-8BD4-E861-D533089DD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07076-AC1D-68A3-AD0E-F17F0BA9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About Myself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F6989A6-0190-8951-63F0-B12BB749FE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193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7CA5-BD43-5C14-CCDB-63E36EF5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Summer Intern Work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326D4B-B6C9-675D-71A2-04829A5EEE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043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9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E6391-AEA2-F9E6-CE1D-B1C86332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Jira Automated Help Desk Password Reset Feature</a:t>
            </a:r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330A3CD2-2C6E-6983-71D9-96FFCFB128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3970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35" name="Group 10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: Shape 10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0B58-9485-38BE-47F7-CD657B14D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4201" y="4669977"/>
            <a:ext cx="5689599" cy="196177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Problem Statement: Create automation to confirm that the password reset was successful and if so close the request in the service desk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Three areas where a CEC ID can be found; eventually focused on CEC Only field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Script helped in automating the task of manually closing/resolving each ticket after a user changes their password</a:t>
            </a:r>
          </a:p>
        </p:txBody>
      </p:sp>
    </p:spTree>
    <p:extLst>
      <p:ext uri="{BB962C8B-B14F-4D97-AF65-F5344CB8AC3E}">
        <p14:creationId xmlns:p14="http://schemas.microsoft.com/office/powerpoint/2010/main" val="19523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13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3" name="Oval 14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5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16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17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18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19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FF590B-5109-8766-AB6D-EF243A71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Field Behavior Script for CEC ID</a:t>
            </a:r>
          </a:p>
        </p:txBody>
      </p:sp>
      <p:sp>
        <p:nvSpPr>
          <p:cNvPr id="69" name="Rectangle 21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23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3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85AF-DB29-A659-12CD-237E53259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5" y="3564330"/>
            <a:ext cx="6180835" cy="25365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Problem Statement: Script runner behavior needed to limit the user input for the CEC ID field on the service desk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idea is to essentially extract everything written within the CEC ID field and use </a:t>
            </a:r>
            <a:r>
              <a:rPr lang="en-US" sz="1800" dirty="0" err="1">
                <a:solidFill>
                  <a:schemeClr val="bg1"/>
                </a:solidFill>
              </a:rPr>
              <a:t>RegEx</a:t>
            </a:r>
            <a:r>
              <a:rPr lang="en-US" sz="1800" dirty="0">
                <a:solidFill>
                  <a:schemeClr val="bg1"/>
                </a:solidFill>
              </a:rPr>
              <a:t> to evaluate whether the field was filled in properly (No special characters or spaces)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Saves time having to manually check each CEC ID to make sure they are actually in the system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571DCD-8FC4-2AD4-DA63-D104CD63C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1603" y="692052"/>
            <a:ext cx="3523006" cy="55046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623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D1585-7371-2547-A10B-BE9E9443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CATC CEC/Engineering Lead Lookup Listener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DA39-FD45-DDF8-3689-DECB32595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7718" y="630936"/>
            <a:ext cx="4992469" cy="19510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Problem Statement: Automate changing the Domain Lead and Primary Domain in a CATC issue when the Implementation Engineer is changed</a:t>
            </a:r>
          </a:p>
          <a:p>
            <a:r>
              <a:rPr lang="en-US" sz="1700" dirty="0">
                <a:solidFill>
                  <a:schemeClr val="bg1"/>
                </a:solidFill>
              </a:rPr>
              <a:t>Avoids having to manually look up who the Domain Lead/Primary Domain of the Implementation Engineer are and manually change these fields in their respective issues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0DD7261-FFA0-1A22-874D-E1D467DA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3" y="2756877"/>
            <a:ext cx="5330898" cy="1732542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3AD07A-40D7-B69C-D97D-549009B4BF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9111" y="2756876"/>
            <a:ext cx="5330898" cy="17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9334A-2D89-1C83-E9B9-E779569D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XSRF Token for PTT Notification Webhook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C525-2791-F3AB-C79F-F33E33C52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>
                <a:solidFill>
                  <a:schemeClr val="bg1"/>
                </a:solidFill>
              </a:rPr>
              <a:t>Problem Statement: Find a way to store a variable and use it as a smart value later. This will be used to </a:t>
            </a:r>
            <a:r>
              <a:rPr lang="en-US" sz="1300" b="0" i="0">
                <a:solidFill>
                  <a:schemeClr val="bg1"/>
                </a:solidFill>
                <a:effectLst/>
              </a:rPr>
              <a:t>alleviate an XSRF token issue in the following automation rule (currently active in the dev ATB project)</a:t>
            </a:r>
          </a:p>
          <a:p>
            <a:r>
              <a:rPr lang="en-US" sz="1300">
                <a:solidFill>
                  <a:schemeClr val="bg1"/>
                </a:solidFill>
              </a:rPr>
              <a:t>Challenges with Automation Rules: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E</a:t>
            </a:r>
            <a:r>
              <a:rPr lang="en-US" sz="1300" b="0" i="0">
                <a:solidFill>
                  <a:schemeClr val="bg1"/>
                </a:solidFill>
                <a:effectLst/>
              </a:rPr>
              <a:t>ntity Properties Useless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Create Variable Didn’t Exist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Custom Field Values:</a:t>
            </a:r>
          </a:p>
          <a:p>
            <a:pPr lvl="2"/>
            <a:r>
              <a:rPr lang="en-US" sz="1300">
                <a:solidFill>
                  <a:schemeClr val="bg1"/>
                </a:solidFill>
              </a:rPr>
              <a:t>Doesn’t save until after automation finishes </a:t>
            </a:r>
          </a:p>
          <a:p>
            <a:pPr lvl="2"/>
            <a:r>
              <a:rPr lang="en-US" sz="1300">
                <a:solidFill>
                  <a:schemeClr val="bg1"/>
                </a:solidFill>
              </a:rPr>
              <a:t>Unsafe; token value can be accessed by others</a:t>
            </a:r>
          </a:p>
          <a:p>
            <a:r>
              <a:rPr lang="en-US" sz="1300" b="0" i="0">
                <a:solidFill>
                  <a:schemeClr val="bg1"/>
                </a:solidFill>
                <a:effectLst/>
              </a:rPr>
              <a:t>Instead of utilizing automation actions, the automation rule will only run one script that sends a POST request after the creation of the issue.</a:t>
            </a:r>
          </a:p>
          <a:p>
            <a:r>
              <a:rPr lang="en-US" sz="1300">
                <a:solidFill>
                  <a:schemeClr val="bg1"/>
                </a:solidFill>
              </a:rPr>
              <a:t>Automation script useful in avoiding confusion on what token users are missing and also making it just a bit faster/less annoying to access the voting screen</a:t>
            </a:r>
          </a:p>
          <a:p>
            <a:pPr lvl="1"/>
            <a:endParaRPr lang="en-US" sz="13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80E19-7889-CA02-D7BE-782917F93D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ED16A-8D3D-444E-D87A-CDA42831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4" b="4178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6" name="Rectangle 5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B6BCE-BE44-0E0A-7E0B-A91AFA57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US" sz="4100" b="1" dirty="0">
                <a:solidFill>
                  <a:schemeClr val="bg1"/>
                </a:solidFill>
              </a:rPr>
              <a:t>Change Status Reason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54E7A-B169-488D-4270-81FB2CB1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Problem Statement:</a:t>
            </a:r>
          </a:p>
          <a:p>
            <a:r>
              <a:rPr lang="en-US" sz="2000" dirty="0">
                <a:solidFill>
                  <a:schemeClr val="bg1"/>
                </a:solidFill>
              </a:rPr>
              <a:t>Six different types of change status reasons after network change is made.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we predict the change status of a network change before work begins on it?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multi-modal machine learning model to determine this.</a:t>
            </a:r>
          </a:p>
        </p:txBody>
      </p:sp>
      <p:sp>
        <p:nvSpPr>
          <p:cNvPr id="57" name="Rectangle 5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8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Rectangle 206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17207-7757-E2C2-34E8-CF5AC9A2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Explanatory Data Analysis</a:t>
            </a: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32401-B40B-2FF3-8065-4505DD61A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Number of Rows with Vendor = Cisco Engineering: 22316</a:t>
            </a:r>
          </a:p>
          <a:p>
            <a:r>
              <a:rPr lang="en-US" sz="1700" dirty="0">
                <a:solidFill>
                  <a:schemeClr val="bg1"/>
                </a:solidFill>
              </a:rPr>
              <a:t>Change Status Reasons: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Successful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Successful with Issues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Backed Out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Unsuccessful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Caused Incident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Caused Incident with Impact</a:t>
            </a:r>
          </a:p>
          <a:p>
            <a:r>
              <a:rPr lang="en-US" sz="1700" dirty="0">
                <a:solidFill>
                  <a:schemeClr val="bg1"/>
                </a:solidFill>
              </a:rPr>
              <a:t>For the sake of developing an accurate model, Successful with Issues and Backed Out were removed when developing model</a:t>
            </a:r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A graph of a change status&#10;&#10;Description automatically generated">
            <a:extLst>
              <a:ext uri="{FF2B5EF4-FFF2-40B4-BE49-F238E27FC236}">
                <a16:creationId xmlns:a16="http://schemas.microsoft.com/office/drawing/2014/main" id="{8BE9D1CF-7F87-36BC-2BA8-29F6D7FDFD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619" y="1197797"/>
            <a:ext cx="5666547" cy="44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47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802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Internship Recap 2023</vt:lpstr>
      <vt:lpstr>About Myself</vt:lpstr>
      <vt:lpstr>Summer Intern Work Summary</vt:lpstr>
      <vt:lpstr>Jira Automated Help Desk Password Reset Feature</vt:lpstr>
      <vt:lpstr>Field Behavior Script for CEC ID</vt:lpstr>
      <vt:lpstr>CATC CEC/Engineering Lead Lookup Listener Update</vt:lpstr>
      <vt:lpstr>XSRF Token for PTT Notification Webhook</vt:lpstr>
      <vt:lpstr>Change Status Reason Prediction Model</vt:lpstr>
      <vt:lpstr>Explanatory Data Analysis</vt:lpstr>
      <vt:lpstr>Data Preprocessing</vt:lpstr>
      <vt:lpstr>Classification Modeling</vt:lpstr>
      <vt:lpstr>Results Explanation</vt:lpstr>
      <vt:lpstr>Important Variables… </vt:lpstr>
      <vt:lpstr>How to Improve the Model in the Future?</vt:lpstr>
      <vt:lpstr>SPECIAL THANKS TO:</vt:lpstr>
      <vt:lpstr>THANK YOU FOR AN AWESOME SUMMER!!!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Recap 2023</dc:title>
  <dc:creator>Hadi Baajour (hbaajour)</dc:creator>
  <cp:lastModifiedBy>Hadi Baajour (hbaajour)</cp:lastModifiedBy>
  <cp:revision>6</cp:revision>
  <dcterms:created xsi:type="dcterms:W3CDTF">2023-07-29T18:22:56Z</dcterms:created>
  <dcterms:modified xsi:type="dcterms:W3CDTF">2023-08-02T13:51:33Z</dcterms:modified>
</cp:coreProperties>
</file>